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3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Inter" panose="020B0604020202020204" charset="0"/>
      <p:regular r:id="rId14"/>
    </p:embeddedFont>
    <p:embeddedFont>
      <p:font typeface="Rockwell Nova Extra Bold" panose="02060903020205020403" pitchFamily="18" charset="0"/>
      <p:bold r:id="rId15"/>
      <p:boldItalic r:id="rId16"/>
    </p:embeddedFont>
    <p:embeddedFont>
      <p:font typeface="Wingdings 3" panose="05040102010807070707" pitchFamily="18" charset="2"/>
      <p:regular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2023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816188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4922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233466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572914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82100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02370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919753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100848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683710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9346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3771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1438163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02521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96339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45475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25146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33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369948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15660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18610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969870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598886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872883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035896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668BBC9-03F2-4C5C-A32D-43F27C6CE3C9}" type="datetimeFigureOut">
              <a:rPr lang="en-IN" smtClean="0"/>
              <a:t>06-03-2025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18A59-ABF8-496C-BE90-769D7A2DB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50419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  <p:sldLayoutId id="2147483756" r:id="rId18"/>
    <p:sldLayoutId id="2147483757" r:id="rId19"/>
    <p:sldLayoutId id="2147483758" r:id="rId20"/>
    <p:sldLayoutId id="2147483759" r:id="rId21"/>
    <p:sldLayoutId id="2147483760" r:id="rId22"/>
    <p:sldLayoutId id="2147483761" r:id="rId23"/>
    <p:sldLayoutId id="2147483762" r:id="rId24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398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Adaptive Smart Walls – The Future of Smart Living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212669"/>
            <a:ext cx="7368903" cy="1488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b="1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Domain</a:t>
            </a: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Integrating IoT and AI for Intelligent Living Spaces 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kern="0" spc="-36" dirty="0">
              <a:solidFill>
                <a:srgbClr val="E0D6DE"/>
              </a:solidFill>
              <a:latin typeface="Inter" pitchFamily="34" charset="0"/>
              <a:ea typeface="Inter" pitchFamily="34" charset="-122"/>
            </a:endParaRPr>
          </a:p>
          <a:p>
            <a:pPr marL="0" indent="0" algn="just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</a:rPr>
              <a:t>										</a:t>
            </a:r>
            <a:r>
              <a:rPr lang="en-US" sz="140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</a:rPr>
              <a:t>	</a:t>
            </a:r>
            <a:r>
              <a:rPr lang="en-US" sz="1400" i="1" kern="0" spc="-36" dirty="0">
                <a:solidFill>
                  <a:srgbClr val="E0D6DE"/>
                </a:solidFill>
                <a:latin typeface="Rockwell Nova Extra Bold" panose="020F0502020204030204" pitchFamily="18" charset="0"/>
                <a:ea typeface="MingLiU-ExtB" panose="02020500000000000000" pitchFamily="18" charset="-120"/>
                <a:cs typeface="Kalinga" panose="020B0502040204020203" pitchFamily="34" charset="0"/>
              </a:rPr>
              <a:t>By -</a:t>
            </a:r>
          </a:p>
          <a:p>
            <a:pPr marL="0" indent="0" algn="r">
              <a:lnSpc>
                <a:spcPts val="2850"/>
              </a:lnSpc>
              <a:buNone/>
            </a:pPr>
            <a:r>
              <a:rPr lang="en-US" sz="1400" i="1" kern="0" spc="-36" dirty="0">
                <a:solidFill>
                  <a:srgbClr val="E0D6DE"/>
                </a:solidFill>
                <a:latin typeface="Rockwell Nova Extra Bold" panose="020F0502020204030204" pitchFamily="18" charset="0"/>
                <a:ea typeface="MingLiU-ExtB" panose="02020500000000000000" pitchFamily="18" charset="-120"/>
                <a:cs typeface="Kalinga" panose="020B0502040204020203" pitchFamily="34" charset="0"/>
              </a:rPr>
              <a:t>2320030038-G </a:t>
            </a:r>
            <a:r>
              <a:rPr lang="en-US" sz="1400" i="1" kern="0" spc="-36" dirty="0" err="1">
                <a:solidFill>
                  <a:srgbClr val="E0D6DE"/>
                </a:solidFill>
                <a:latin typeface="Rockwell Nova Extra Bold" panose="020F0502020204030204" pitchFamily="18" charset="0"/>
                <a:ea typeface="MingLiU-ExtB" panose="02020500000000000000" pitchFamily="18" charset="-120"/>
                <a:cs typeface="Kalinga" panose="020B0502040204020203" pitchFamily="34" charset="0"/>
              </a:rPr>
              <a:t>Padamaja</a:t>
            </a:r>
            <a:r>
              <a:rPr lang="en-US" sz="1400" i="1" kern="0" spc="-36" dirty="0">
                <a:solidFill>
                  <a:srgbClr val="E0D6DE"/>
                </a:solidFill>
                <a:latin typeface="Rockwell Nova Extra Bold" panose="020F0502020204030204" pitchFamily="18" charset="0"/>
                <a:ea typeface="MingLiU-ExtB" panose="02020500000000000000" pitchFamily="18" charset="-120"/>
                <a:cs typeface="Kalinga" panose="020B0502040204020203" pitchFamily="34" charset="0"/>
              </a:rPr>
              <a:t> </a:t>
            </a:r>
          </a:p>
          <a:p>
            <a:pPr marL="0" indent="0" algn="r">
              <a:lnSpc>
                <a:spcPts val="2850"/>
              </a:lnSpc>
              <a:buNone/>
            </a:pPr>
            <a:r>
              <a:rPr lang="en-US" sz="1400" i="1" kern="0" spc="-36" dirty="0">
                <a:solidFill>
                  <a:srgbClr val="E0D6DE"/>
                </a:solidFill>
                <a:latin typeface="Rockwell Nova Extra Bold" panose="020F0502020204030204" pitchFamily="18" charset="0"/>
                <a:ea typeface="MingLiU-ExtB" panose="02020500000000000000" pitchFamily="18" charset="-120"/>
                <a:cs typeface="Kalinga" panose="020B0502040204020203" pitchFamily="34" charset="0"/>
              </a:rPr>
              <a:t>2320030126-R Nanda Kishor</a:t>
            </a:r>
          </a:p>
          <a:p>
            <a:pPr marL="0" indent="0" algn="r">
              <a:lnSpc>
                <a:spcPts val="2850"/>
              </a:lnSpc>
              <a:buNone/>
            </a:pPr>
            <a:r>
              <a:rPr lang="en-US" sz="1400" i="1" kern="0" spc="-36" dirty="0">
                <a:solidFill>
                  <a:srgbClr val="E0D6DE"/>
                </a:solidFill>
                <a:latin typeface="Rockwell Nova Extra Bold" panose="020F0502020204030204" pitchFamily="18" charset="0"/>
                <a:ea typeface="MingLiU-ExtB" panose="02020500000000000000" pitchFamily="18" charset="-120"/>
                <a:cs typeface="Kalinga" panose="020B0502040204020203" pitchFamily="34" charset="0"/>
              </a:rPr>
              <a:t>2320030126-Y Vignesh Reddy</a:t>
            </a:r>
          </a:p>
          <a:p>
            <a:pPr marL="0" indent="0" algn="r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1260"/>
            <a:ext cx="808255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Abstract : Adaptive Smart Walls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749754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Definition: Intelligent surfaces changing color, texture, and functionality based on environmental inputs.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4200406" y="373860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Objective: Enhance user experience, energy efficiency, and interactivity in modern homes.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607022" y="3749754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Features: E-Ink displays, temperature control, soundproofing, augmented reality integration.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013638" y="3749754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Revolutionizing interior design with dynamic surfaces and automated responses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037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1040" y="3055620"/>
            <a:ext cx="8589764" cy="657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kern="0" spc="-83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Understanding Adaptive Smart Walls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01040" y="4238506"/>
            <a:ext cx="450652" cy="45065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768608" y="4266605"/>
            <a:ext cx="315397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5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351955" y="4238506"/>
            <a:ext cx="5863114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Components: Sensors, Microcontrollers, Actuators, and Smart Materials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5332" y="4238506"/>
            <a:ext cx="450652" cy="45065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482900" y="4266605"/>
            <a:ext cx="315397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5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8066246" y="4238506"/>
            <a:ext cx="5863114" cy="961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Technologies: </a:t>
            </a:r>
            <a:r>
              <a:rPr lang="en-US" sz="1550" b="1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IoT (Internet of Things):</a:t>
            </a: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Connectivity for real-time data exchange. Market size $933.62 billion in 2023, projected to reach $2,465.26 billion by 2030.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01040" y="5625227"/>
            <a:ext cx="450652" cy="45065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768608" y="5653326"/>
            <a:ext cx="315397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5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351955" y="5625227"/>
            <a:ext cx="5863114" cy="961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b="1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(Artificial Intelligence):</a:t>
            </a: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Algorithms for predictive and adaptive behaviors. AI market in smart homes projected to grow at a CAGR of 25% from 2024-2029.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5332" y="5625227"/>
            <a:ext cx="450652" cy="45065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482900" y="5653326"/>
            <a:ext cx="315397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5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8066246" y="5625227"/>
            <a:ext cx="5863114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b="1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Materials:</a:t>
            </a: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E-Ink, electrochromic glass, and shape-memory alloys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01040" y="6811685"/>
            <a:ext cx="13228320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of hardware and software for seamless operation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701040" y="7357348"/>
            <a:ext cx="13228320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adjustments based on user preferences and environmental conditions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0403" y="864037"/>
            <a:ext cx="5964793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500" b="1" kern="0" spc="-70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Features &amp; Functionalities</a:t>
            </a:r>
            <a:endParaRPr lang="en-US" sz="3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403" y="1675448"/>
            <a:ext cx="424339" cy="42433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80403" y="2269450"/>
            <a:ext cx="2482215" cy="1086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kern="0" spc="-27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E-Ink Displays: Customizable digital art, dynamic information panels. Estimated E-Ink display market reaching $4B by 2027.</a:t>
            </a:r>
            <a:endParaRPr lang="en-US" sz="13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173" y="1675448"/>
            <a:ext cx="424339" cy="42433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17173" y="2269450"/>
            <a:ext cx="2482334" cy="1629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kern="0" spc="-27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Temperature Control: Integrated thermoelectric modules for zonal climate management. Potential energy savings of up to 30% compared to traditional HVAC systems.</a:t>
            </a:r>
            <a:endParaRPr lang="en-US" sz="13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54063" y="1675448"/>
            <a:ext cx="424339" cy="42433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54063" y="2269450"/>
            <a:ext cx="2482215" cy="1086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kern="0" spc="-27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Soundproofing: Active noise cancellation using piezoelectric materials. Reduces external noise by up to 40dB.</a:t>
            </a:r>
            <a:endParaRPr lang="en-US" sz="13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0403" y="4408051"/>
            <a:ext cx="424339" cy="424339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080403" y="5002054"/>
            <a:ext cx="2482215" cy="1629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kern="0" spc="-27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Augmented Reality Integration: Interactive overlays for immersive experiences. AR market in home applications projected to reach $5.3B by 2028.</a:t>
            </a:r>
            <a:endParaRPr lang="en-US" sz="1300" dirty="0"/>
          </a:p>
        </p:txBody>
      </p:sp>
      <p:sp>
        <p:nvSpPr>
          <p:cNvPr id="12" name="Text 5"/>
          <p:cNvSpPr/>
          <p:nvPr/>
        </p:nvSpPr>
        <p:spPr>
          <a:xfrm>
            <a:off x="6080403" y="6822400"/>
            <a:ext cx="7955994" cy="54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kern="0" spc="-27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Ambient Lighting: Dynamic lighting based on user activity and time of day. Improves mood and reduces eye strain by up to 60%.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5920" y="558046"/>
            <a:ext cx="7500223" cy="652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kern="0" spc="-8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Benefits of Adaptive Smart Walls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95920" y="1508760"/>
            <a:ext cx="7752159" cy="1176576"/>
          </a:xfrm>
          <a:prstGeom prst="roundRect">
            <a:avLst>
              <a:gd name="adj" fmla="val 709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02375" y="1715214"/>
            <a:ext cx="308907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b="1" kern="0" spc="-4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Enhanced User Experience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02375" y="2160746"/>
            <a:ext cx="7339251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Personalized and intuitive living spaces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95920" y="2884170"/>
            <a:ext cx="7752159" cy="1176576"/>
          </a:xfrm>
          <a:prstGeom prst="roundRect">
            <a:avLst>
              <a:gd name="adj" fmla="val 709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902375" y="3090624"/>
            <a:ext cx="2610088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b="1" kern="0" spc="-4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Energy Efficiency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02375" y="3536156"/>
            <a:ext cx="7339251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Reduced energy consumption through intelligent climate control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5920" y="4259580"/>
            <a:ext cx="7752159" cy="1494711"/>
          </a:xfrm>
          <a:prstGeom prst="roundRect">
            <a:avLst>
              <a:gd name="adj" fmla="val 5588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02375" y="4466034"/>
            <a:ext cx="2887623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b="1" kern="0" spc="-4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Increased Property Value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02375" y="4911566"/>
            <a:ext cx="7339251" cy="636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 and innovative feature appealing to tech-savvy buyers. Smart homes can increase resale value by up to 5%.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95920" y="5953125"/>
            <a:ext cx="7752159" cy="1176576"/>
          </a:xfrm>
          <a:prstGeom prst="roundRect">
            <a:avLst>
              <a:gd name="adj" fmla="val 709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902375" y="6159579"/>
            <a:ext cx="2610088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b="1" kern="0" spc="-4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Improved Comfort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902375" y="6605111"/>
            <a:ext cx="7339251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Optimized environment based on individual preferences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95920" y="7353419"/>
            <a:ext cx="7752159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 Savings: Lower energy bills and reduced maintenance costs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2358" y="607933"/>
            <a:ext cx="5793224" cy="724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b="1" kern="0" spc="-9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Developments</a:t>
            </a:r>
            <a:endParaRPr lang="en-US" sz="4550" dirty="0"/>
          </a:p>
        </p:txBody>
      </p:sp>
      <p:sp>
        <p:nvSpPr>
          <p:cNvPr id="3" name="Shape 1"/>
          <p:cNvSpPr/>
          <p:nvPr/>
        </p:nvSpPr>
        <p:spPr>
          <a:xfrm>
            <a:off x="7299960" y="1773436"/>
            <a:ext cx="30480" cy="5848231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435447" y="2254687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7066955" y="2021681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7141428" y="2052697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5"/>
          <p:cNvSpPr/>
          <p:nvPr/>
        </p:nvSpPr>
        <p:spPr>
          <a:xfrm>
            <a:off x="772358" y="1994059"/>
            <a:ext cx="5439370" cy="1059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Self-healing materials for automatic repair. Self-healing polymers market projected to reach $2.3B by 2029.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532965" y="3358039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7066955" y="3125033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7141428" y="3156049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9"/>
          <p:cNvSpPr/>
          <p:nvPr/>
        </p:nvSpPr>
        <p:spPr>
          <a:xfrm>
            <a:off x="8418671" y="3097411"/>
            <a:ext cx="5439370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with AI-powered virtual assistants for voice control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6435447" y="4351139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7066955" y="4118134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7141428" y="4149150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3"/>
          <p:cNvSpPr/>
          <p:nvPr/>
        </p:nvSpPr>
        <p:spPr>
          <a:xfrm>
            <a:off x="772358" y="4090511"/>
            <a:ext cx="5439370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sensor technologies for predictive maintenance and personalized settings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532965" y="5344239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7066955" y="5111234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7141428" y="5142250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700" dirty="0"/>
          </a:p>
        </p:txBody>
      </p:sp>
      <p:sp>
        <p:nvSpPr>
          <p:cNvPr id="19" name="Text 17"/>
          <p:cNvSpPr/>
          <p:nvPr/>
        </p:nvSpPr>
        <p:spPr>
          <a:xfrm>
            <a:off x="8418671" y="5083612"/>
            <a:ext cx="5439370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Wireless power transfer for reduced clutter. Wireless power market projected to reach $26B by 2030.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6435447" y="6337340"/>
            <a:ext cx="661987" cy="30480"/>
          </a:xfrm>
          <a:prstGeom prst="roundRect">
            <a:avLst>
              <a:gd name="adj" fmla="val 304110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9"/>
          <p:cNvSpPr/>
          <p:nvPr/>
        </p:nvSpPr>
        <p:spPr>
          <a:xfrm>
            <a:off x="7066955" y="6104334"/>
            <a:ext cx="496491" cy="49649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7141428" y="6135350"/>
            <a:ext cx="347543" cy="434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2700" dirty="0"/>
          </a:p>
        </p:txBody>
      </p:sp>
      <p:sp>
        <p:nvSpPr>
          <p:cNvPr id="23" name="Text 21"/>
          <p:cNvSpPr/>
          <p:nvPr/>
        </p:nvSpPr>
        <p:spPr>
          <a:xfrm>
            <a:off x="772358" y="6076712"/>
            <a:ext cx="5439370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Biometric authentication for enhanced security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81676"/>
            <a:ext cx="807362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Conclusion: The Future is Here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966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Adaptive Smart Walls offer a new paradigm for intelligent living spaces.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5841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Combining IoT, AI, and smart materials to create dynamic and personalized environments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2022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Poised to transform modern homes, improving user experience, energy efficiency, and overall quality of life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82025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Investment Opportunity: Be a part of the future of smart living with Adaptive Smart Walls</a:t>
            </a:r>
            <a:endParaRPr lang="en-US" sz="17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</TotalTime>
  <Words>524</Words>
  <Application>Microsoft Office PowerPoint</Application>
  <PresentationFormat>Custom</PresentationFormat>
  <Paragraphs>62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Petrona Bold</vt:lpstr>
      <vt:lpstr>Century Gothic</vt:lpstr>
      <vt:lpstr>Inter</vt:lpstr>
      <vt:lpstr>Rockwell Nova Extra Bold</vt:lpstr>
      <vt:lpstr>Wingdings 3</vt:lpstr>
      <vt:lpstr>Arial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Nanda kishore reddy</cp:lastModifiedBy>
  <cp:revision>2</cp:revision>
  <dcterms:created xsi:type="dcterms:W3CDTF">2025-03-06T05:43:13Z</dcterms:created>
  <dcterms:modified xsi:type="dcterms:W3CDTF">2025-03-06T05:54:44Z</dcterms:modified>
</cp:coreProperties>
</file>